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1F85-42B4-4E23-BDB1-83DA809EBD6D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2A2B-30D3-4DAE-B817-9D2B6EB010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28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1F85-42B4-4E23-BDB1-83DA809EBD6D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2A2B-30D3-4DAE-B817-9D2B6EB010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34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1F85-42B4-4E23-BDB1-83DA809EBD6D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2A2B-30D3-4DAE-B817-9D2B6EB010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40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1F85-42B4-4E23-BDB1-83DA809EBD6D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2A2B-30D3-4DAE-B817-9D2B6EB010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20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1F85-42B4-4E23-BDB1-83DA809EBD6D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2A2B-30D3-4DAE-B817-9D2B6EB010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80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1F85-42B4-4E23-BDB1-83DA809EBD6D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2A2B-30D3-4DAE-B817-9D2B6EB010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28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1F85-42B4-4E23-BDB1-83DA809EBD6D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2A2B-30D3-4DAE-B817-9D2B6EB010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62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1F85-42B4-4E23-BDB1-83DA809EBD6D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2A2B-30D3-4DAE-B817-9D2B6EB010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2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1F85-42B4-4E23-BDB1-83DA809EBD6D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2A2B-30D3-4DAE-B817-9D2B6EB010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1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1F85-42B4-4E23-BDB1-83DA809EBD6D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2A2B-30D3-4DAE-B817-9D2B6EB010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15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1F85-42B4-4E23-BDB1-83DA809EBD6D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2A2B-30D3-4DAE-B817-9D2B6EB010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07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41F85-42B4-4E23-BDB1-83DA809EBD6D}" type="datetimeFigureOut">
              <a:rPr lang="tr-TR" smtClean="0"/>
              <a:t>18.11.2020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42A2B-30D3-4DAE-B817-9D2B6EB010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90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21973" y="115910"/>
            <a:ext cx="11758410" cy="339405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Bazı Alacakların Yeniden Yapılandırılması ile Bazı Kanunlarda Değişiklik Yapılması Hakkındaki 7256 sayılı Kanun</a:t>
            </a:r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neler var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1973" y="3644721"/>
            <a:ext cx="11758409" cy="3213279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HAZIRLAYAN </a:t>
            </a:r>
          </a:p>
          <a:p>
            <a:r>
              <a:rPr lang="tr-T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ŞENOL DÖNDER</a:t>
            </a:r>
          </a:p>
          <a:p>
            <a:r>
              <a:rPr lang="tr-T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SMMM</a:t>
            </a:r>
            <a:endParaRPr lang="tr-TR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32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279" y="223459"/>
            <a:ext cx="11861442" cy="92276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Borç Yapılandırmalarında neler var?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279" y="1300766"/>
            <a:ext cx="11861441" cy="5460641"/>
          </a:xfrm>
          <a:solidFill>
            <a:schemeClr val="accent1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Vergi dairesine ödenmemiş vergi ve diğer borçlara bağlı gecikme zamları ve faizleri yerine Yİ-ÜFE (Yurt İçi Üretici Fiyat Endeksi) oranında güncelleme yapılması,  </a:t>
            </a:r>
          </a:p>
          <a:p>
            <a:pPr marL="0" indent="0"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Vergi aslına bağlı cezaların (vergi </a:t>
            </a:r>
            <a:r>
              <a:rPr lang="tr-TR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ziyaı</a:t>
            </a: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cezası) tamamının silinmesi,</a:t>
            </a:r>
          </a:p>
          <a:p>
            <a:pPr marL="0" indent="0"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Vergi aslına bağlı olmayan usulsüzlük ve özel usulsüzlük cezalarının %50’sinin silinmesi,</a:t>
            </a:r>
            <a:endParaRPr lang="tr-T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259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279" y="223459"/>
            <a:ext cx="11861442" cy="92276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Borç Yapılandırmalarında neler var?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279" y="1300766"/>
            <a:ext cx="11861441" cy="546064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• Motorlu Taşıtlar Vergisi borcuna bağlı faizler yerine Yİ-ÜFE oranında güncelleme yapılması,</a:t>
            </a:r>
          </a:p>
          <a:p>
            <a:pPr marL="0" indent="0">
              <a:buNone/>
            </a:pPr>
            <a:endParaRPr lang="tr-T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Öğrenim ve/veya katkı kredisi borçlarına bağlı gecikme zamları yerine Yİ-ÜFE oranında güncelleme yapılması,</a:t>
            </a:r>
          </a:p>
          <a:p>
            <a:pPr marL="0" indent="0"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096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279" y="223459"/>
            <a:ext cx="11861442" cy="92276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Borç Yapılandırmalarında neler var?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279" y="1300766"/>
            <a:ext cx="11861441" cy="546064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</a:p>
          <a:p>
            <a:pPr marL="0" indent="0"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Peşin ödemelerde Yİ-ÜFE oranında hesaplanan tutardan ayrıca %90 indirim yapılması,</a:t>
            </a:r>
          </a:p>
          <a:p>
            <a:pPr marL="0" indent="0">
              <a:buNone/>
            </a:pPr>
            <a:endParaRPr lang="tr-T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Trafik para cezaları ve diğer idari para cezalarının peşin ödenmesi halinde asıllarında %25 indirim yapılması,</a:t>
            </a:r>
          </a:p>
        </p:txBody>
      </p:sp>
    </p:spTree>
    <p:extLst>
      <p:ext uri="{BB962C8B-B14F-4D97-AF65-F5344CB8AC3E}">
        <p14:creationId xmlns:p14="http://schemas.microsoft.com/office/powerpoint/2010/main" val="140059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279" y="223459"/>
            <a:ext cx="11861442" cy="92276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Borç Yapılandırmalarında neler var?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279" y="1300766"/>
            <a:ext cx="11861441" cy="546064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  <a:endParaRPr lang="tr-T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Taksitli ödeme seçeneğinin tercih edilmesi halinde ilk taksitin süresinde ödenmesi şartıyla, ikinci taksit ödeme süresi içinde geri kalan taksitlerin tamamının ödenmesi halinde;  </a:t>
            </a:r>
          </a:p>
        </p:txBody>
      </p:sp>
    </p:spTree>
    <p:extLst>
      <p:ext uri="{BB962C8B-B14F-4D97-AF65-F5344CB8AC3E}">
        <p14:creationId xmlns:p14="http://schemas.microsoft.com/office/powerpoint/2010/main" val="117553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279" y="223459"/>
            <a:ext cx="11861442" cy="92276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Borç Yapılandırmalarında neler var?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279" y="1300766"/>
            <a:ext cx="11861441" cy="5460641"/>
          </a:xfrm>
          <a:solidFill>
            <a:schemeClr val="accent1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- Yİ-ÜFE oranında hesaplanan tutardan ayrıca %50 indirim yapılması,</a:t>
            </a:r>
          </a:p>
          <a:p>
            <a:pPr marL="0" indent="0">
              <a:buNone/>
            </a:pPr>
            <a:endParaRPr lang="tr-T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 Trafik para cezaları ve diğer idari para cezaları asıllarında %12,5 indirim yapılması,</a:t>
            </a:r>
          </a:p>
          <a:p>
            <a:pPr marL="0" indent="0" algn="ctr">
              <a:buNone/>
            </a:pPr>
            <a:endParaRPr lang="tr-T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Yapılandırılan tutarların peşin veya ikişer aylık dönemlerde 6, 9, 12, 18 eşit taksitler halinde ödenmesi,</a:t>
            </a:r>
            <a:endParaRPr lang="tr-T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9435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279" y="223459"/>
            <a:ext cx="11861442" cy="92276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Borç Yapılandırmalarında neler var?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279" y="1300766"/>
            <a:ext cx="11861441" cy="546064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  <a:r>
              <a:rPr lang="tr-T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tr-T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Yapılandırılan borçları anlaşmalı bankaların banka kartı ve kredi kartı ile ödenmesi,</a:t>
            </a:r>
          </a:p>
          <a:p>
            <a:pPr marL="0" indent="0" algn="ctr">
              <a:buNone/>
            </a:pPr>
            <a:endParaRPr lang="tr-T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Vadesi 31/12/2014 tarihinden önce olan aslı 100 TL ve altındaki borçların silinmesi,</a:t>
            </a:r>
          </a:p>
          <a:p>
            <a:pPr marL="0" indent="0" algn="ctr">
              <a:buNone/>
            </a:pPr>
            <a:endParaRPr lang="tr-TR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210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279" y="223459"/>
            <a:ext cx="11861442" cy="92276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Borç Yapılandırmalarında neler var?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279" y="1300766"/>
            <a:ext cx="11861441" cy="546064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tr-TR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7143 sayılı Kanun kapsamında devam eden borçların yeniden yapılandırılması,</a:t>
            </a:r>
          </a:p>
          <a:p>
            <a:pPr marL="0" indent="0" algn="ctr">
              <a:buNone/>
            </a:pPr>
            <a:endParaRPr lang="tr-T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6183 sayılı Kanun kapsamında tecili devam eden borçların yeniden yapılandırılması</a:t>
            </a: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  <a:r>
              <a:rPr lang="tr-T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0" indent="0" algn="ctr">
              <a:buNone/>
            </a:pPr>
            <a:endParaRPr lang="tr-TR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4443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279" y="223459"/>
            <a:ext cx="11861442" cy="92276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Borç Yapılandırmalarında neler var?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279" y="1300766"/>
            <a:ext cx="11861441" cy="5460641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tr-TR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imkanlardan faydalanmak için </a:t>
            </a:r>
          </a:p>
          <a:p>
            <a:pPr marL="0" indent="0" algn="ctr">
              <a:buNone/>
            </a:pPr>
            <a:r>
              <a:rPr lang="tr-TR" sz="6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Aralık 2020 </a:t>
            </a:r>
            <a:r>
              <a:rPr lang="tr-T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tarihine kadar </a:t>
            </a:r>
          </a:p>
          <a:p>
            <a:pPr marL="0" indent="0" algn="ctr">
              <a:buNone/>
            </a:pPr>
            <a:r>
              <a:rPr lang="tr-T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başvuru yapılması gerekmektedir</a:t>
            </a:r>
            <a:r>
              <a:rPr lang="tr-T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0461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75</Words>
  <Application>Microsoft Office PowerPoint</Application>
  <PresentationFormat>Geniş ekran</PresentationFormat>
  <Paragraphs>54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Bazı Alacakların Yeniden Yapılandırılması ile Bazı Kanunlarda Değişiklik Yapılması Hakkındaki 7256 sayılı Kanun da neler var</vt:lpstr>
      <vt:lpstr>Borç Yapılandırmalarında neler var?</vt:lpstr>
      <vt:lpstr>Borç Yapılandırmalarında neler var?</vt:lpstr>
      <vt:lpstr>Borç Yapılandırmalarında neler var?</vt:lpstr>
      <vt:lpstr>Borç Yapılandırmalarında neler var?</vt:lpstr>
      <vt:lpstr>Borç Yapılandırmalarında neler var?</vt:lpstr>
      <vt:lpstr>Borç Yapılandırmalarında neler var?</vt:lpstr>
      <vt:lpstr>Borç Yapılandırmalarında neler var?</vt:lpstr>
      <vt:lpstr>Borç Yapılandırmalarında neler var?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Bazı Alacakların Yeniden Yapılandırılması ile Bazı Kanunlarda Değişiklik Yapılması Hakkındaki 7256 sayılı Kanun da neler var</dc:title>
  <dc:creator>Casper</dc:creator>
  <cp:lastModifiedBy>Casper</cp:lastModifiedBy>
  <cp:revision>6</cp:revision>
  <dcterms:created xsi:type="dcterms:W3CDTF">2020-11-18T06:16:23Z</dcterms:created>
  <dcterms:modified xsi:type="dcterms:W3CDTF">2020-11-18T06:46:11Z</dcterms:modified>
</cp:coreProperties>
</file>