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49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01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9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374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2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16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91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67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51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52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94B4B-7EA3-4CDB-8360-CE32A6751DD9}" type="datetimeFigureOut">
              <a:rPr lang="tr-TR" smtClean="0"/>
              <a:t>12.12.2020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7BF0E-7596-4616-8840-BB755362F8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26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mmsendekatil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3999" y="386557"/>
            <a:ext cx="9144000" cy="2387600"/>
          </a:xfr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Smmm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Sen de Katıl Bilgi Platformu</a:t>
            </a:r>
            <a:endParaRPr lang="tr-T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3999" y="2795868"/>
            <a:ext cx="9144000" cy="16557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tr-TR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GÜNCEL VERGİ VE SGK BİLGİLERİNİ İÇEREN BİR BİLGİLENDİRME PLATFORMUDUR.</a:t>
            </a:r>
            <a:endParaRPr lang="tr-TR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524000" y="4473341"/>
            <a:ext cx="9143999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tr-TR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hlinkClick r:id="rId2"/>
              </a:rPr>
              <a:t>www.smmmsendekatil.com</a:t>
            </a:r>
            <a:endParaRPr lang="tr-TR" sz="40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tr-TR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Bizi izlemeye devam edin.</a:t>
            </a:r>
            <a:endParaRPr lang="tr-TR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263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0">
        <p15:prstTrans prst="curtains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</Words>
  <Application>Microsoft Office PowerPoint</Application>
  <PresentationFormat>Geniş ekran</PresentationFormat>
  <Paragraphs>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Smmm Sen de Katıl Bilgi Platformu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Smmm Sen de Katıl Bilgi Platformu</dc:title>
  <dc:creator>Casper</dc:creator>
  <cp:lastModifiedBy>Casper</cp:lastModifiedBy>
  <cp:revision>3</cp:revision>
  <dcterms:created xsi:type="dcterms:W3CDTF">2020-12-12T12:14:28Z</dcterms:created>
  <dcterms:modified xsi:type="dcterms:W3CDTF">2020-12-12T12:57:16Z</dcterms:modified>
</cp:coreProperties>
</file>